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41" r:id="rId6"/>
    <p:sldMasterId id="2147483953" r:id="rId7"/>
  </p:sldMasterIdLst>
  <p:notesMasterIdLst>
    <p:notesMasterId r:id="rId18"/>
  </p:notesMasterIdLst>
  <p:sldIdLst>
    <p:sldId id="3401" r:id="rId8"/>
    <p:sldId id="2007577111" r:id="rId9"/>
    <p:sldId id="3399" r:id="rId10"/>
    <p:sldId id="284" r:id="rId11"/>
    <p:sldId id="2007577117" r:id="rId12"/>
    <p:sldId id="312" r:id="rId13"/>
    <p:sldId id="313" r:id="rId14"/>
    <p:sldId id="314" r:id="rId15"/>
    <p:sldId id="2007577116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5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34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35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9997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2088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2305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9.sv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3219404"/>
            <a:ext cx="8813492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7: HÌNH VUÔNG, HÌNH TRÒN, HÌNH TAM GIÁC, HÌNH CHỮ NHẬT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với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phẳng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74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" y="541055"/>
            <a:ext cx="2163606" cy="10818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1087" y="642987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01" y="549381"/>
            <a:ext cx="1778249" cy="177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26" y="2677404"/>
            <a:ext cx="3065955" cy="81432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8779703" y="783322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57661" y="2717489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48239" y="3834705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19" y="4355761"/>
            <a:ext cx="927862" cy="9261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8747543" y="5262003"/>
            <a:ext cx="1326261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39" y="5104861"/>
            <a:ext cx="1093711" cy="1091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038750" y="4785996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70" y="4309482"/>
            <a:ext cx="878492" cy="1877476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20940655">
            <a:off x="4499500" y="2553237"/>
            <a:ext cx="961722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340" y="1658765"/>
            <a:ext cx="34771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93076" y="2574397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6323" y="2574397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89293" y="349833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82540" y="349833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89293" y="441470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82540" y="4414709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85510" y="5331079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78758" y="5331078"/>
            <a:ext cx="520706" cy="520706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2260814" y="2483493"/>
            <a:ext cx="706385" cy="691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2" y="3393149"/>
            <a:ext cx="721867" cy="720551"/>
          </a:xfrm>
          <a:prstGeom prst="rect">
            <a:avLst/>
          </a:prstGeom>
        </p:spPr>
      </p:pic>
      <p:sp>
        <p:nvSpPr>
          <p:cNvPr id="28" name="Isosceles Triangle 27"/>
          <p:cNvSpPr/>
          <p:nvPr/>
        </p:nvSpPr>
        <p:spPr>
          <a:xfrm>
            <a:off x="2259242" y="4277687"/>
            <a:ext cx="726878" cy="70004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43" y="5291370"/>
            <a:ext cx="963784" cy="5895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4ED5F29-04BC-49C7-8775-CB186B74B14D}"/>
              </a:ext>
            </a:extLst>
          </p:cNvPr>
          <p:cNvCxnSpPr/>
          <p:nvPr/>
        </p:nvCxnSpPr>
        <p:spPr>
          <a:xfrm>
            <a:off x="3944679" y="0"/>
            <a:ext cx="0" cy="68580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="" xmlns:a16="http://schemas.microsoft.com/office/drawing/2014/main" id="{6FE91506-4919-419A-99FB-BC623AEF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39" y="1949335"/>
            <a:ext cx="4079617" cy="43443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D2673C5-4DBC-4254-A31B-65BCA1B4BC93}"/>
              </a:ext>
            </a:extLst>
          </p:cNvPr>
          <p:cNvSpPr/>
          <p:nvPr/>
        </p:nvSpPr>
        <p:spPr>
          <a:xfrm>
            <a:off x="1241235" y="2888098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5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tam </a:t>
            </a:r>
            <a:r>
              <a:rPr lang="en-US" sz="4000" dirty="0" err="1">
                <a:solidFill>
                  <a:srgbClr val="00B0F0"/>
                </a:solidFill>
              </a:rPr>
              <a:t>giác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B72DE8-7972-4B69-9333-6C3FAE00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5" y="204530"/>
            <a:ext cx="2163606" cy="1081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264E3D-B282-49DF-AF6E-48CDFAE76B13}"/>
              </a:ext>
            </a:extLst>
          </p:cNvPr>
          <p:cNvSpPr txBox="1"/>
          <p:nvPr/>
        </p:nvSpPr>
        <p:spPr>
          <a:xfrm>
            <a:off x="3404841" y="564340"/>
            <a:ext cx="7057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?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9960BAC-92EA-469F-B1AA-371A3EBD67B8}"/>
              </a:ext>
            </a:extLst>
          </p:cNvPr>
          <p:cNvSpPr/>
          <p:nvPr/>
        </p:nvSpPr>
        <p:spPr>
          <a:xfrm>
            <a:off x="1241235" y="4852133"/>
            <a:ext cx="5422923" cy="1081803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4 </a:t>
            </a:r>
            <a:r>
              <a:rPr lang="en-US" sz="4000" dirty="0" err="1">
                <a:solidFill>
                  <a:srgbClr val="00B0F0"/>
                </a:solidFill>
              </a:rPr>
              <a:t>hình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  <a:r>
              <a:rPr lang="en-US" sz="4000" dirty="0" err="1">
                <a:solidFill>
                  <a:srgbClr val="00B0F0"/>
                </a:solidFill>
              </a:rPr>
              <a:t>vuông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04" y="318996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3804" y="1858615"/>
            <a:ext cx="4457024" cy="1894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657087"/>
            <a:ext cx="4300199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62537" y="4493272"/>
          <a:ext cx="102669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7293">
                  <a:extLst>
                    <a:ext uri="{9D8B030D-6E8A-4147-A177-3AD203B41FA5}">
                      <a16:colId xmlns="" xmlns:a16="http://schemas.microsoft.com/office/drawing/2014/main" val="3402898459"/>
                    </a:ext>
                  </a:extLst>
                </a:gridCol>
                <a:gridCol w="2158409">
                  <a:extLst>
                    <a:ext uri="{9D8B030D-6E8A-4147-A177-3AD203B41FA5}">
                      <a16:colId xmlns="" xmlns:a16="http://schemas.microsoft.com/office/drawing/2014/main" val="522304712"/>
                    </a:ext>
                  </a:extLst>
                </a:gridCol>
                <a:gridCol w="2371061">
                  <a:extLst>
                    <a:ext uri="{9D8B030D-6E8A-4147-A177-3AD203B41FA5}">
                      <a16:colId xmlns="" xmlns:a16="http://schemas.microsoft.com/office/drawing/2014/main" val="944041787"/>
                    </a:ext>
                  </a:extLst>
                </a:gridCol>
                <a:gridCol w="2216777">
                  <a:extLst>
                    <a:ext uri="{9D8B030D-6E8A-4147-A177-3AD203B41FA5}">
                      <a16:colId xmlns="" xmlns:a16="http://schemas.microsoft.com/office/drawing/2014/main" val="718707836"/>
                    </a:ext>
                  </a:extLst>
                </a:gridCol>
                <a:gridCol w="2053385">
                  <a:extLst>
                    <a:ext uri="{9D8B030D-6E8A-4147-A177-3AD203B41FA5}">
                      <a16:colId xmlns="" xmlns:a16="http://schemas.microsoft.com/office/drawing/2014/main" val="1612532867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2054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0986" y="5413454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9919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8851" y="5413453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7843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4230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81524" y="5413454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0457" y="541780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399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76" y="6076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5550" y="1796173"/>
            <a:ext cx="44942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05" y="657087"/>
            <a:ext cx="2838616" cy="3600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5550" y="4400620"/>
          <a:ext cx="10200900" cy="17237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0180">
                  <a:extLst>
                    <a:ext uri="{9D8B030D-6E8A-4147-A177-3AD203B41FA5}">
                      <a16:colId xmlns="" xmlns:a16="http://schemas.microsoft.com/office/drawing/2014/main" val="3402898459"/>
                    </a:ext>
                  </a:extLst>
                </a:gridCol>
                <a:gridCol w="2040180">
                  <a:extLst>
                    <a:ext uri="{9D8B030D-6E8A-4147-A177-3AD203B41FA5}">
                      <a16:colId xmlns="" xmlns:a16="http://schemas.microsoft.com/office/drawing/2014/main" val="522304712"/>
                    </a:ext>
                  </a:extLst>
                </a:gridCol>
                <a:gridCol w="2040180">
                  <a:extLst>
                    <a:ext uri="{9D8B030D-6E8A-4147-A177-3AD203B41FA5}">
                      <a16:colId xmlns="" xmlns:a16="http://schemas.microsoft.com/office/drawing/2014/main" val="944041787"/>
                    </a:ext>
                  </a:extLst>
                </a:gridCol>
                <a:gridCol w="2040180">
                  <a:extLst>
                    <a:ext uri="{9D8B030D-6E8A-4147-A177-3AD203B41FA5}">
                      <a16:colId xmlns="" xmlns:a16="http://schemas.microsoft.com/office/drawing/2014/main" val="718707836"/>
                    </a:ext>
                  </a:extLst>
                </a:gridCol>
                <a:gridCol w="2040180">
                  <a:extLst>
                    <a:ext uri="{9D8B030D-6E8A-4147-A177-3AD203B41FA5}">
                      <a16:colId xmlns="" xmlns:a16="http://schemas.microsoft.com/office/drawing/2014/main" val="1612532867"/>
                    </a:ext>
                  </a:extLst>
                </a:gridCol>
              </a:tblGrid>
              <a:tr h="103289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1259408671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0289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9221" y="5539706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8154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7086" y="5539705"/>
            <a:ext cx="1968442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1829" y="5528185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6610" y="5546997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47088" y="5533874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21869" y="5527440"/>
            <a:ext cx="717389" cy="570061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261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8793" y="1882154"/>
            <a:ext cx="414748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Có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bao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nhiêu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vuông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tròn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tam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giác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,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hình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chữ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 </a:t>
            </a:r>
            <a:r>
              <a:rPr kumimoji="0" lang="en-GB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nhật</a:t>
            </a: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821022"/>
            <a:ext cx="4300199" cy="327271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03238" y="4400621"/>
          <a:ext cx="10288225" cy="15048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645">
                  <a:extLst>
                    <a:ext uri="{9D8B030D-6E8A-4147-A177-3AD203B41FA5}">
                      <a16:colId xmlns="" xmlns:a16="http://schemas.microsoft.com/office/drawing/2014/main" val="3402898459"/>
                    </a:ext>
                  </a:extLst>
                </a:gridCol>
                <a:gridCol w="2057645">
                  <a:extLst>
                    <a:ext uri="{9D8B030D-6E8A-4147-A177-3AD203B41FA5}">
                      <a16:colId xmlns="" xmlns:a16="http://schemas.microsoft.com/office/drawing/2014/main" val="522304712"/>
                    </a:ext>
                  </a:extLst>
                </a:gridCol>
                <a:gridCol w="2057645">
                  <a:extLst>
                    <a:ext uri="{9D8B030D-6E8A-4147-A177-3AD203B41FA5}">
                      <a16:colId xmlns="" xmlns:a16="http://schemas.microsoft.com/office/drawing/2014/main" val="944041787"/>
                    </a:ext>
                  </a:extLst>
                </a:gridCol>
                <a:gridCol w="2057645">
                  <a:extLst>
                    <a:ext uri="{9D8B030D-6E8A-4147-A177-3AD203B41FA5}">
                      <a16:colId xmlns="" xmlns:a16="http://schemas.microsoft.com/office/drawing/2014/main" val="718707836"/>
                    </a:ext>
                  </a:extLst>
                </a:gridCol>
                <a:gridCol w="2057645">
                  <a:extLst>
                    <a:ext uri="{9D8B030D-6E8A-4147-A177-3AD203B41FA5}">
                      <a16:colId xmlns="" xmlns:a16="http://schemas.microsoft.com/office/drawing/2014/main" val="1612532867"/>
                    </a:ext>
                  </a:extLst>
                </a:gridCol>
              </a:tblGrid>
              <a:tr h="83661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tròn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nhật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giác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Lato" panose="020F0502020204030203"/>
                        </a:rPr>
                        <a:t>Hình</a:t>
                      </a:r>
                      <a:r>
                        <a:rPr lang="en-GB" sz="2400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sz="2400" baseline="0" dirty="0" err="1">
                          <a:latin typeface="Lato" panose="020F0502020204030203"/>
                        </a:rPr>
                        <a:t>vuông</a:t>
                      </a:r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1259408671"/>
                  </a:ext>
                </a:extLst>
              </a:tr>
              <a:tr h="65143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Lato" panose="020F0502020204030203"/>
                        </a:rPr>
                        <a:t>a)</a:t>
                      </a: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Lato" panose="020F0502020204030203"/>
                      </a:endParaRPr>
                    </a:p>
                  </a:txBody>
                  <a:tcPr marL="121878" marR="121878" marT="60939" marB="60939" anchor="ctr"/>
                </a:tc>
                <a:extLst>
                  <a:ext uri="{0D108BD9-81ED-4DB2-BD59-A6C34878D82A}">
                    <a16:rowId xmlns=""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01280" y="657087"/>
            <a:ext cx="60460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66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237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6169" y="5275232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5102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1348" y="5275231"/>
            <a:ext cx="217638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3026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9941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0893" y="5275232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42954" y="5298780"/>
            <a:ext cx="793173" cy="537547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199" dirty="0">
                <a:solidFill>
                  <a:srgbClr val="C00000"/>
                </a:solidFill>
                <a:latin typeface="Calibri" panose="020F0502020204030204"/>
              </a:rPr>
              <a:t>0</a:t>
            </a:r>
            <a:endParaRPr kumimoji="0" lang="en-GB" sz="31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AE1D11-EDFE-4C42-A40E-B8498CC43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0" y="456590"/>
            <a:ext cx="2163606" cy="1081803"/>
          </a:xfrm>
          <a:prstGeom prst="rect">
            <a:avLst/>
          </a:prstGeom>
        </p:spPr>
      </p:pic>
      <p:pic>
        <p:nvPicPr>
          <p:cNvPr id="4" name="Picture 3" descr="A group of different colored squares&#10;&#10;Description automatically generated with medium confidence">
            <a:extLst>
              <a:ext uri="{FF2B5EF4-FFF2-40B4-BE49-F238E27FC236}">
                <a16:creationId xmlns="" xmlns:a16="http://schemas.microsoft.com/office/drawing/2014/main" id="{7A1455D7-74CD-4725-B133-47DF131C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834" y="2767179"/>
            <a:ext cx="8832451" cy="3421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AD889D-82A5-4F5C-8AF3-B4AA31378F22}"/>
              </a:ext>
            </a:extLst>
          </p:cNvPr>
          <p:cNvSpPr txBox="1"/>
          <p:nvPr/>
        </p:nvSpPr>
        <p:spPr>
          <a:xfrm>
            <a:off x="2768008" y="1674336"/>
            <a:ext cx="66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="" xmlns:a16="http://schemas.microsoft.com/office/drawing/2014/main" id="{B76F8EA0-8834-4046-8ED4-3FDC317BE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7528" y="4646720"/>
            <a:ext cx="536944" cy="536944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="" xmlns:a16="http://schemas.microsoft.com/office/drawing/2014/main" id="{AD1DBF70-0971-4252-B2F4-55EE7593A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1268" y="5920287"/>
            <a:ext cx="536944" cy="536944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="" xmlns:a16="http://schemas.microsoft.com/office/drawing/2014/main" id="{5362F6E2-ACE8-47DD-8C50-BF705C352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9194" y="3740613"/>
            <a:ext cx="536944" cy="5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210</Words>
  <Application>Microsoft Office PowerPoint</Application>
  <PresentationFormat>Custom</PresentationFormat>
  <Paragraphs>64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Office Theme</vt:lpstr>
      <vt:lpstr>2_Office 主题</vt:lpstr>
      <vt:lpstr>https://www.freeppt7.com</vt:lpstr>
      <vt:lpstr>3_Office 主题</vt:lpstr>
      <vt:lpstr>3_Office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59</cp:revision>
  <dcterms:created xsi:type="dcterms:W3CDTF">2021-07-20T01:55:21Z</dcterms:created>
  <dcterms:modified xsi:type="dcterms:W3CDTF">2021-11-01T14:49:09Z</dcterms:modified>
</cp:coreProperties>
</file>